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8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etlý štýl 3 - zvýrazneni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3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CA"/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k-SK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sk-SK" smtClean="0"/>
              <a:t>Ak chcete pridať obrázok ClipArt, kliknite na ikonu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F29582C7-2B21-4EB6-885B-68BC9FEEF2B4}" type="datetimeFigureOut">
              <a:rPr lang="sk-SK" smtClean="0"/>
              <a:pPr/>
              <a:t>20. 10. 2013</a:t>
            </a:fld>
            <a:endParaRPr lang="sk-SK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A84E3950-CF51-4F78-90D2-67415D91FEF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spli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344815" cy="1647726"/>
          </a:xfrm>
        </p:spPr>
        <p:txBody>
          <a:bodyPr/>
          <a:lstStyle/>
          <a:p>
            <a:pPr algn="ctr"/>
            <a:r>
              <a:rPr lang="sk-SK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Stavby kociek</a:t>
            </a:r>
            <a:endParaRPr lang="sk-SK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7128791" cy="913656"/>
          </a:xfrm>
        </p:spPr>
        <p:txBody>
          <a:bodyPr/>
          <a:lstStyle/>
          <a:p>
            <a:r>
              <a:rPr lang="sk-SK" dirty="0" smtClean="0"/>
              <a:t>4. ročník          Mgr. A. Karchutňáková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 bwMode="auto">
          <a:xfrm>
            <a:off x="5652150" y="5517290"/>
            <a:ext cx="720080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bliqueTopRight">
              <a:rot lat="0" lon="0" rev="0"/>
            </a:camera>
            <a:lightRig rig="threePt" dir="t"/>
          </a:scene3d>
          <a:sp3d extrusionH="762000" contourW="25400" prstMaterial="matte">
            <a:extrusionClr>
              <a:srgbClr val="0070C0"/>
            </a:extrusionClr>
            <a:contourClr>
              <a:schemeClr val="tx1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2987780" y="5517290"/>
            <a:ext cx="720080" cy="72008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bliqueTopRight">
              <a:rot lat="0" lon="0" rev="0"/>
            </a:camera>
            <a:lightRig rig="threePt" dir="t"/>
          </a:scene3d>
          <a:sp3d extrusionH="762000" contourW="25400" prstMaterial="matte">
            <a:extrusionClr>
              <a:srgbClr val="FFC000"/>
            </a:extrusionClr>
            <a:contourClr>
              <a:schemeClr val="tx1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4427980" y="5733320"/>
            <a:ext cx="720080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bliqueTopRight">
              <a:rot lat="0" lon="0" rev="0"/>
            </a:camera>
            <a:lightRig rig="threePt" dir="t"/>
          </a:scene3d>
          <a:sp3d extrusionH="762000" contourW="25400" prstMaterial="matte">
            <a:extrusionClr>
              <a:srgbClr val="0070C0"/>
            </a:extrusionClr>
            <a:contourClr>
              <a:schemeClr val="tx1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7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50" y="1772770"/>
            <a:ext cx="3790793" cy="440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8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00" y="1844780"/>
            <a:ext cx="4719298" cy="400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9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660" y="2132820"/>
            <a:ext cx="5094526" cy="37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10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30" y="1772770"/>
            <a:ext cx="4536630" cy="460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lačidlo akcie: Domov 3">
            <a:hlinkClick r:id="rId4" action="ppaction://hlinksldjump" highlightClick="1"/>
          </p:cNvPr>
          <p:cNvSpPr/>
          <p:nvPr/>
        </p:nvSpPr>
        <p:spPr bwMode="auto">
          <a:xfrm>
            <a:off x="8460540" y="6309400"/>
            <a:ext cx="683460" cy="5486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lačidlo akcie: Koniec 5">
            <a:hlinkClick r:id="" action="ppaction://hlinkshowjump?jump=lastslide" highlightClick="1"/>
          </p:cNvPr>
          <p:cNvSpPr/>
          <p:nvPr/>
        </p:nvSpPr>
        <p:spPr bwMode="auto">
          <a:xfrm>
            <a:off x="7740440" y="6309400"/>
            <a:ext cx="720100" cy="548600"/>
          </a:xfrm>
          <a:prstGeom prst="actionButtonE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213282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33969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27730" y="227684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91599" y="2420860"/>
            <a:ext cx="7253963" cy="30964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Stavby kociek</a:t>
            </a:r>
            <a:endParaRPr lang="sk-SK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sk-SK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Plány stavieb</a:t>
            </a:r>
            <a:endParaRPr lang="sk-SK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89189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sk-SK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plán</a:t>
            </a:r>
            <a:endParaRPr lang="sk-SK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2699740" y="1700760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6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6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lačidlo akcie: Koniec 3">
            <a:hlinkClick r:id="" action="ppaction://hlinkshowjump?jump=lastslide" highlightClick="1"/>
          </p:cNvPr>
          <p:cNvSpPr/>
          <p:nvPr/>
        </p:nvSpPr>
        <p:spPr bwMode="auto">
          <a:xfrm>
            <a:off x="7884460" y="6309400"/>
            <a:ext cx="576080" cy="548600"/>
          </a:xfrm>
          <a:prstGeom prst="actionButtonE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460540" y="6309400"/>
            <a:ext cx="683460" cy="548600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Click="0"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530" y="2492870"/>
            <a:ext cx="7772400" cy="1371600"/>
          </a:xfr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KONIEC</a:t>
            </a:r>
          </a:p>
        </p:txBody>
      </p:sp>
    </p:spTree>
  </p:cSld>
  <p:clrMapOvr>
    <a:masterClrMapping/>
  </p:clrMapOvr>
  <p:transition spd="med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530" y="908650"/>
            <a:ext cx="7772400" cy="13716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Určuj:</a:t>
            </a:r>
            <a:endParaRPr lang="sk-SK" dirty="0"/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1187530" y="2276840"/>
            <a:ext cx="7772400" cy="720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sk-SK" sz="28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Z koľkých kociek je stavba?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187530" y="3573020"/>
            <a:ext cx="7772400" cy="1371600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sk-SK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Zakresli:</a:t>
            </a:r>
            <a:endParaRPr kumimoji="1" lang="sk-SK" sz="4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187530" y="4941210"/>
            <a:ext cx="7772400" cy="12961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sk-SK" sz="28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Plán stavby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sk-SK" sz="28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Pohľad</a:t>
            </a:r>
            <a:endParaRPr kumimoji="1" lang="sk-SK" sz="2800" b="1" i="0" u="none" strike="noStrike" kern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6516270" y="3861060"/>
          <a:ext cx="2160000" cy="2160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00" y="2132820"/>
            <a:ext cx="5452547" cy="374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10" y="2060810"/>
            <a:ext cx="4718778" cy="398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10" y="2204830"/>
            <a:ext cx="4213052" cy="377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10" y="1916790"/>
            <a:ext cx="5940457" cy="428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253" t="2955" r="5392" b="2494"/>
          <a:stretch>
            <a:fillRect/>
          </a:stretch>
        </p:blipFill>
        <p:spPr bwMode="auto">
          <a:xfrm>
            <a:off x="2915770" y="1916790"/>
            <a:ext cx="2952410" cy="460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sk-SK" dirty="0" smtClean="0"/>
              <a:t>stavba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40" y="2204830"/>
            <a:ext cx="3744520" cy="399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</p:sld>
</file>

<file path=ppt/theme/theme1.xml><?xml version="1.0" encoding="utf-8"?>
<a:theme xmlns:a="http://schemas.openxmlformats.org/drawingml/2006/main" name="Motív2">
  <a:themeElements>
    <a:clrScheme name="Krava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Vlastná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4C00"/>
    </a:hlink>
    <a:folHlink>
      <a:srgbClr val="703DFF"/>
    </a:folHlink>
  </a:clrScheme>
</a:themeOverride>
</file>

<file path=ppt/theme/themeOverride10.xml><?xml version="1.0" encoding="utf-8"?>
<a:themeOverride xmlns:a="http://schemas.openxmlformats.org/drawingml/2006/main">
  <a:clrScheme name="Vlastná 7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FF8EBA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Vlastná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4C00"/>
    </a:hlink>
    <a:folHlink>
      <a:srgbClr val="703DFF"/>
    </a:folHlink>
  </a:clrScheme>
</a:themeOverride>
</file>

<file path=ppt/theme/themeOverride3.xml><?xml version="1.0" encoding="utf-8"?>
<a:themeOverride xmlns:a="http://schemas.openxmlformats.org/drawingml/2006/main">
  <a:clrScheme name="Vlastná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4C00"/>
    </a:hlink>
    <a:folHlink>
      <a:srgbClr val="703DFF"/>
    </a:folHlink>
  </a:clrScheme>
</a:themeOverride>
</file>

<file path=ppt/theme/themeOverride4.xml><?xml version="1.0" encoding="utf-8"?>
<a:themeOverride xmlns:a="http://schemas.openxmlformats.org/drawingml/2006/main">
  <a:clrScheme name="Vlastná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4C00"/>
    </a:hlink>
    <a:folHlink>
      <a:srgbClr val="703DFF"/>
    </a:folHlink>
  </a:clrScheme>
</a:themeOverride>
</file>

<file path=ppt/theme/themeOverride5.xml><?xml version="1.0" encoding="utf-8"?>
<a:themeOverride xmlns:a="http://schemas.openxmlformats.org/drawingml/2006/main">
  <a:clrScheme name="Vlastná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4C00"/>
    </a:hlink>
    <a:folHlink>
      <a:srgbClr val="703DFF"/>
    </a:folHlink>
  </a:clrScheme>
</a:themeOverride>
</file>

<file path=ppt/theme/themeOverride6.xml><?xml version="1.0" encoding="utf-8"?>
<a:themeOverride xmlns:a="http://schemas.openxmlformats.org/drawingml/2006/main">
  <a:clrScheme name="Vlastná 7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FF8EBA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Vlastná 7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FF8EBA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8.xml><?xml version="1.0" encoding="utf-8"?>
<a:themeOverride xmlns:a="http://schemas.openxmlformats.org/drawingml/2006/main">
  <a:clrScheme name="Vlastná 7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FF8EBA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9.xml><?xml version="1.0" encoding="utf-8"?>
<a:themeOverride xmlns:a="http://schemas.openxmlformats.org/drawingml/2006/main">
  <a:clrScheme name="Vlastná 7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FF8EBA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104</TotalTime>
  <Words>101</Words>
  <Application>Microsoft Office PowerPoint</Application>
  <PresentationFormat>Prezentácia na obrazovke (4:3)</PresentationFormat>
  <Paragraphs>83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Motív2</vt:lpstr>
      <vt:lpstr>Stavby kociek</vt:lpstr>
      <vt:lpstr>Obsah</vt:lpstr>
      <vt:lpstr>Určuj:</vt:lpstr>
      <vt:lpstr>stavba</vt:lpstr>
      <vt:lpstr>stavba</vt:lpstr>
      <vt:lpstr>stavba</vt:lpstr>
      <vt:lpstr>stavba</vt:lpstr>
      <vt:lpstr>stavba</vt:lpstr>
      <vt:lpstr>stavba</vt:lpstr>
      <vt:lpstr>stavba</vt:lpstr>
      <vt:lpstr>stavba</vt:lpstr>
      <vt:lpstr>stavba</vt:lpstr>
      <vt:lpstr>stavba</vt:lpstr>
      <vt:lpstr>plán</vt:lpstr>
      <vt:lpstr>plán</vt:lpstr>
      <vt:lpstr>plán</vt:lpstr>
      <vt:lpstr>plán</vt:lpstr>
      <vt:lpstr>plán</vt:lpstr>
      <vt:lpstr>plán</vt:lpstr>
      <vt:lpstr>plán</vt:lpstr>
      <vt:lpstr>plán</vt:lpstr>
      <vt:lpstr>plán</vt:lpstr>
      <vt:lpstr>plán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Stavby kociek</dc:title>
  <dc:creator>lenovo_ntb</dc:creator>
  <cp:lastModifiedBy>lenovo_ntb</cp:lastModifiedBy>
  <cp:revision>12</cp:revision>
  <dcterms:created xsi:type="dcterms:W3CDTF">2013-10-19T16:40:12Z</dcterms:created>
  <dcterms:modified xsi:type="dcterms:W3CDTF">2013-10-20T16:30:34Z</dcterms:modified>
</cp:coreProperties>
</file>